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3" r:id="rId1"/>
  </p:sldMasterIdLst>
  <p:sldIdLst>
    <p:sldId id="256" r:id="rId2"/>
    <p:sldId id="257" r:id="rId3"/>
    <p:sldId id="268" r:id="rId4"/>
    <p:sldId id="259" r:id="rId5"/>
    <p:sldId id="260" r:id="rId6"/>
    <p:sldId id="262" r:id="rId7"/>
    <p:sldId id="258" r:id="rId8"/>
    <p:sldId id="261" r:id="rId9"/>
    <p:sldId id="269" r:id="rId10"/>
    <p:sldId id="271" r:id="rId11"/>
    <p:sldId id="264" r:id="rId12"/>
    <p:sldId id="270" r:id="rId13"/>
    <p:sldId id="263" r:id="rId14"/>
    <p:sldId id="265" r:id="rId15"/>
    <p:sldId id="277" r:id="rId16"/>
    <p:sldId id="266" r:id="rId17"/>
    <p:sldId id="267" r:id="rId18"/>
    <p:sldId id="273" r:id="rId19"/>
    <p:sldId id="274" r:id="rId20"/>
    <p:sldId id="275" r:id="rId21"/>
    <p:sldId id="280" r:id="rId22"/>
    <p:sldId id="281" r:id="rId23"/>
    <p:sldId id="282" r:id="rId24"/>
    <p:sldId id="278" r:id="rId25"/>
    <p:sldId id="279" r:id="rId26"/>
    <p:sldId id="353" r:id="rId27"/>
    <p:sldId id="354" r:id="rId28"/>
    <p:sldId id="358" r:id="rId29"/>
    <p:sldId id="284" r:id="rId30"/>
    <p:sldId id="286" r:id="rId31"/>
    <p:sldId id="287" r:id="rId32"/>
    <p:sldId id="285" r:id="rId33"/>
    <p:sldId id="288" r:id="rId34"/>
    <p:sldId id="289" r:id="rId35"/>
    <p:sldId id="290" r:id="rId36"/>
    <p:sldId id="291" r:id="rId37"/>
    <p:sldId id="293" r:id="rId38"/>
    <p:sldId id="292" r:id="rId39"/>
    <p:sldId id="295" r:id="rId40"/>
    <p:sldId id="355" r:id="rId41"/>
    <p:sldId id="359" r:id="rId42"/>
    <p:sldId id="357" r:id="rId43"/>
    <p:sldId id="356" r:id="rId44"/>
    <p:sldId id="297" r:id="rId45"/>
    <p:sldId id="299" r:id="rId46"/>
    <p:sldId id="303" r:id="rId47"/>
    <p:sldId id="352" r:id="rId48"/>
    <p:sldId id="296" r:id="rId49"/>
    <p:sldId id="345" r:id="rId50"/>
    <p:sldId id="300" r:id="rId51"/>
    <p:sldId id="301" r:id="rId52"/>
    <p:sldId id="302" r:id="rId53"/>
    <p:sldId id="304" r:id="rId54"/>
    <p:sldId id="305" r:id="rId55"/>
    <p:sldId id="306" r:id="rId56"/>
    <p:sldId id="307" r:id="rId57"/>
    <p:sldId id="308" r:id="rId58"/>
    <p:sldId id="309" r:id="rId59"/>
    <p:sldId id="311" r:id="rId60"/>
    <p:sldId id="312" r:id="rId61"/>
    <p:sldId id="310" r:id="rId62"/>
    <p:sldId id="313" r:id="rId63"/>
    <p:sldId id="314" r:id="rId64"/>
    <p:sldId id="315" r:id="rId65"/>
    <p:sldId id="316" r:id="rId66"/>
    <p:sldId id="317" r:id="rId67"/>
    <p:sldId id="350" r:id="rId68"/>
    <p:sldId id="351" r:id="rId69"/>
    <p:sldId id="318" r:id="rId70"/>
    <p:sldId id="319" r:id="rId71"/>
    <p:sldId id="320" r:id="rId72"/>
    <p:sldId id="322" r:id="rId73"/>
    <p:sldId id="321" r:id="rId74"/>
    <p:sldId id="324" r:id="rId75"/>
    <p:sldId id="323" r:id="rId76"/>
    <p:sldId id="325" r:id="rId77"/>
    <p:sldId id="326" r:id="rId78"/>
    <p:sldId id="327" r:id="rId79"/>
    <p:sldId id="328" r:id="rId80"/>
    <p:sldId id="329" r:id="rId81"/>
    <p:sldId id="330" r:id="rId82"/>
    <p:sldId id="333" r:id="rId83"/>
    <p:sldId id="334" r:id="rId84"/>
    <p:sldId id="346" r:id="rId85"/>
    <p:sldId id="335" r:id="rId86"/>
    <p:sldId id="340" r:id="rId87"/>
    <p:sldId id="336" r:id="rId88"/>
    <p:sldId id="337" r:id="rId89"/>
    <p:sldId id="341" r:id="rId90"/>
    <p:sldId id="344" r:id="rId91"/>
    <p:sldId id="339" r:id="rId92"/>
    <p:sldId id="331" r:id="rId93"/>
    <p:sldId id="343" r:id="rId94"/>
    <p:sldId id="349" r:id="rId95"/>
    <p:sldId id="338" r:id="rId96"/>
    <p:sldId id="360" r:id="rId97"/>
    <p:sldId id="342" r:id="rId98"/>
    <p:sldId id="347" r:id="rId99"/>
    <p:sldId id="348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24ED"/>
    <a:srgbClr val="EDDFF0"/>
    <a:srgbClr val="EDF0F7"/>
    <a:srgbClr val="FCAD0D"/>
    <a:srgbClr val="E3F1FC"/>
    <a:srgbClr val="F0CA73"/>
    <a:srgbClr val="F07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531C86-CD82-72DF-35D1-804504154BE7}" v="54" dt="2024-10-10T20:57:33.355"/>
    <p1510:client id="{FC513B53-7FAD-1EC5-CACD-6241A853BDFA}" v="608" dt="2024-10-11T20:42:40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0346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65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15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91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0219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629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32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56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52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34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32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5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52" r:id="rId6"/>
    <p:sldLayoutId id="2147483757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1246" y="708543"/>
            <a:ext cx="5829710" cy="1213137"/>
          </a:xfrm>
        </p:spPr>
        <p:txBody>
          <a:bodyPr>
            <a:noAutofit/>
          </a:bodyPr>
          <a:lstStyle/>
          <a:p>
            <a:r>
              <a:rPr lang="en-US" sz="7200" b="1" dirty="0"/>
              <a:t>welcome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6924" y="3712101"/>
            <a:ext cx="3282152" cy="7325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/>
              <a:t>We're so glad you're here!</a:t>
            </a:r>
          </a:p>
        </p:txBody>
      </p:sp>
      <p:pic>
        <p:nvPicPr>
          <p:cNvPr id="4" name="Picture 3" descr="A yellow and white card with text&#10;&#10;Description automatically generated">
            <a:extLst>
              <a:ext uri="{FF2B5EF4-FFF2-40B4-BE49-F238E27FC236}">
                <a16:creationId xmlns:a16="http://schemas.microsoft.com/office/drawing/2014/main" id="{2D6F5B24-832A-D2C7-17CD-67D0B0E0C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09" t="8984" r="5288" b="2644"/>
          <a:stretch/>
        </p:blipFill>
        <p:spPr>
          <a:xfrm>
            <a:off x="5064882" y="1716806"/>
            <a:ext cx="6458106" cy="427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logo with blue lines&#10;&#10;Description automatically generated">
            <a:extLst>
              <a:ext uri="{FF2B5EF4-FFF2-40B4-BE49-F238E27FC236}">
                <a16:creationId xmlns:a16="http://schemas.microsoft.com/office/drawing/2014/main" id="{D3FF72D5-BF6A-3AEB-8D0D-301CDACBF5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19" b="28353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60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pizza&#10;&#10;Description automatically generated">
            <a:extLst>
              <a:ext uri="{FF2B5EF4-FFF2-40B4-BE49-F238E27FC236}">
                <a16:creationId xmlns:a16="http://schemas.microsoft.com/office/drawing/2014/main" id="{CE29D89E-6A7D-EE15-B831-40520094A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96" t="20984" r="15609" b="17522"/>
          <a:stretch/>
        </p:blipFill>
        <p:spPr>
          <a:xfrm>
            <a:off x="562800" y="976735"/>
            <a:ext cx="5532488" cy="5073738"/>
          </a:xfrm>
          <a:prstGeom prst="rect">
            <a:avLst/>
          </a:prstGeom>
        </p:spPr>
      </p:pic>
      <p:pic>
        <p:nvPicPr>
          <p:cNvPr id="8" name="Picture 7" descr="A glass with a lime slice and a drink&#10;&#10;Description automatically generated">
            <a:extLst>
              <a:ext uri="{FF2B5EF4-FFF2-40B4-BE49-F238E27FC236}">
                <a16:creationId xmlns:a16="http://schemas.microsoft.com/office/drawing/2014/main" id="{1EE57033-B315-C702-B4AE-CD29E0F23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953" y="980139"/>
            <a:ext cx="5083443" cy="507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07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A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of a person with butterflies on it&#10;&#10;Description automatically generated">
            <a:extLst>
              <a:ext uri="{FF2B5EF4-FFF2-40B4-BE49-F238E27FC236}">
                <a16:creationId xmlns:a16="http://schemas.microsoft.com/office/drawing/2014/main" id="{8C5A5CF2-B6FD-0AA0-34C3-B8848DFEB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20" y="512469"/>
            <a:ext cx="4314662" cy="58249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506578-6218-F4AB-B30D-08AAE86CA532}"/>
              </a:ext>
            </a:extLst>
          </p:cNvPr>
          <p:cNvSpPr txBox="1"/>
          <p:nvPr/>
        </p:nvSpPr>
        <p:spPr>
          <a:xfrm>
            <a:off x="1247082" y="4887097"/>
            <a:ext cx="360352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Jules Skin Esthetics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894CA0-90FB-4B4F-DB79-A5D3BAFE9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4" t="21253" r="9264" b="37330"/>
          <a:stretch/>
        </p:blipFill>
        <p:spPr>
          <a:xfrm>
            <a:off x="5403793" y="1958452"/>
            <a:ext cx="6355561" cy="322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78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business card with a logo&#10;&#10;Description automatically generated">
            <a:extLst>
              <a:ext uri="{FF2B5EF4-FFF2-40B4-BE49-F238E27FC236}">
                <a16:creationId xmlns:a16="http://schemas.microsoft.com/office/drawing/2014/main" id="{6CB785ED-FAE1-CC81-9B62-D0B58121F1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54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2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964EDF0F-70B7-A65A-7B97-4EA12ED24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161" y="2389724"/>
            <a:ext cx="10771322" cy="23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06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yellow and green background with black text&#10;&#10;Description automatically generated">
            <a:extLst>
              <a:ext uri="{FF2B5EF4-FFF2-40B4-BE49-F238E27FC236}">
                <a16:creationId xmlns:a16="http://schemas.microsoft.com/office/drawing/2014/main" id="{32B9A0D5-7D62-79D4-65A8-01317E95FD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096" b="14776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36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2F3FFD8C-7245-BA8A-1AFC-F7D09105E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94" y="1719926"/>
            <a:ext cx="8648908" cy="365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229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CABAC67-5840-CD91-D43A-E5482F44B3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69" b="22802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32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green and black sign with white text&#10;&#10;Description automatically generated">
            <a:extLst>
              <a:ext uri="{FF2B5EF4-FFF2-40B4-BE49-F238E27FC236}">
                <a16:creationId xmlns:a16="http://schemas.microsoft.com/office/drawing/2014/main" id="{A89DA54A-6AEB-9987-D8CF-80E58C00D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5" t="32500" r="22476" b="28043"/>
          <a:stretch/>
        </p:blipFill>
        <p:spPr>
          <a:xfrm>
            <a:off x="3652433" y="1301859"/>
            <a:ext cx="5717744" cy="46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20DCA54-43B2-416F-0126-E16710A72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618" y="806002"/>
            <a:ext cx="9030345" cy="561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14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3341" y="1420017"/>
            <a:ext cx="5599901" cy="2030150"/>
          </a:xfrm>
        </p:spPr>
        <p:txBody>
          <a:bodyPr>
            <a:noAutofit/>
          </a:bodyPr>
          <a:lstStyle/>
          <a:p>
            <a:r>
              <a:rPr lang="en-US" sz="7200" dirty="0"/>
              <a:t>Thank you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6924" y="3299351"/>
            <a:ext cx="3282152" cy="7325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/>
              <a:t>to all who have contributed!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6CF41-8019-52AE-24E8-4D0448890B71}"/>
              </a:ext>
            </a:extLst>
          </p:cNvPr>
          <p:cNvSpPr txBox="1"/>
          <p:nvPr/>
        </p:nvSpPr>
        <p:spPr>
          <a:xfrm>
            <a:off x="5361696" y="1910331"/>
            <a:ext cx="4087283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latin typeface="Modern No. 20"/>
              </a:rPr>
              <a:t>SPONSORS</a:t>
            </a:r>
          </a:p>
          <a:p>
            <a:r>
              <a:rPr lang="en-US" sz="4800" dirty="0">
                <a:latin typeface="Modern No. 20"/>
              </a:rPr>
              <a:t>HONORARY COMMITTEE</a:t>
            </a:r>
          </a:p>
          <a:p>
            <a:r>
              <a:rPr lang="en-US" sz="4800" dirty="0">
                <a:latin typeface="Modern No. 20"/>
              </a:rPr>
              <a:t>DONORS</a:t>
            </a:r>
          </a:p>
          <a:p>
            <a:r>
              <a:rPr lang="en-US" sz="4800" dirty="0">
                <a:latin typeface="Modern No. 20"/>
              </a:rPr>
              <a:t>ATTENDEES</a:t>
            </a:r>
          </a:p>
        </p:txBody>
      </p:sp>
    </p:spTree>
    <p:extLst>
      <p:ext uri="{BB962C8B-B14F-4D97-AF65-F5344CB8AC3E}">
        <p14:creationId xmlns:p14="http://schemas.microsoft.com/office/powerpoint/2010/main" val="3777975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023288D-6BA3-4B09-B8EC-0B09654F3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logo of a car brand&#10;&#10;Description automatically generated">
            <a:extLst>
              <a:ext uri="{FF2B5EF4-FFF2-40B4-BE49-F238E27FC236}">
                <a16:creationId xmlns:a16="http://schemas.microsoft.com/office/drawing/2014/main" id="{322C4727-1B43-2868-6133-65D431BCF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3639" r="16837" b="12755"/>
          <a:stretch/>
        </p:blipFill>
        <p:spPr>
          <a:xfrm>
            <a:off x="2933067" y="1714039"/>
            <a:ext cx="6003977" cy="4597076"/>
          </a:xfrm>
          <a:custGeom>
            <a:avLst/>
            <a:gdLst/>
            <a:ahLst/>
            <a:cxnLst/>
            <a:rect l="l" t="t" r="r" b="b"/>
            <a:pathLst>
              <a:path w="4580642" h="5494694">
                <a:moveTo>
                  <a:pt x="0" y="0"/>
                </a:moveTo>
                <a:lnTo>
                  <a:pt x="4580642" y="0"/>
                </a:lnTo>
                <a:lnTo>
                  <a:pt x="4580642" y="5494694"/>
                </a:lnTo>
                <a:lnTo>
                  <a:pt x="2282142" y="4718460"/>
                </a:lnTo>
                <a:lnTo>
                  <a:pt x="0" y="549469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26150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black and white logo&#10;&#10;Description automatically generated">
            <a:extLst>
              <a:ext uri="{FF2B5EF4-FFF2-40B4-BE49-F238E27FC236}">
                <a16:creationId xmlns:a16="http://schemas.microsoft.com/office/drawing/2014/main" id="{6481FDFF-B0F0-7465-4EA3-497A0FB70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4157" b="20715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8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red and black logo&#10;&#10;Description automatically generated">
            <a:extLst>
              <a:ext uri="{FF2B5EF4-FFF2-40B4-BE49-F238E27FC236}">
                <a16:creationId xmlns:a16="http://schemas.microsoft.com/office/drawing/2014/main" id="{0BA7F0C5-7722-3CEC-517A-462F0C5B4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4196" b="10675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46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red and black logo&#10;&#10;Description automatically generated">
            <a:extLst>
              <a:ext uri="{FF2B5EF4-FFF2-40B4-BE49-F238E27FC236}">
                <a16:creationId xmlns:a16="http://schemas.microsoft.com/office/drawing/2014/main" id="{0BA7F0C5-7722-3CEC-517A-462F0C5B4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" t="-4034" r="-1821" b="59855"/>
          <a:stretch/>
        </p:blipFill>
        <p:spPr>
          <a:xfrm>
            <a:off x="634181" y="786400"/>
            <a:ext cx="11157112" cy="4841304"/>
          </a:xfrm>
        </p:spPr>
      </p:pic>
    </p:spTree>
    <p:extLst>
      <p:ext uri="{BB962C8B-B14F-4D97-AF65-F5344CB8AC3E}">
        <p14:creationId xmlns:p14="http://schemas.microsoft.com/office/powerpoint/2010/main" val="1039348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23288D-6BA3-4B09-B8EC-0B09654F3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blue and black logo&#10;&#10;Description automatically generated">
            <a:extLst>
              <a:ext uri="{FF2B5EF4-FFF2-40B4-BE49-F238E27FC236}">
                <a16:creationId xmlns:a16="http://schemas.microsoft.com/office/drawing/2014/main" id="{AAA8D56E-E396-32A9-6CFF-CC6A8D5DC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7807" y="1723613"/>
            <a:ext cx="9856838" cy="3493987"/>
          </a:xfrm>
        </p:spPr>
      </p:pic>
    </p:spTree>
    <p:extLst>
      <p:ext uri="{BB962C8B-B14F-4D97-AF65-F5344CB8AC3E}">
        <p14:creationId xmlns:p14="http://schemas.microsoft.com/office/powerpoint/2010/main" val="3466315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2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23288D-6BA3-4B09-B8EC-0B09654F3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logo with a heart and text&#10;&#10;Description automatically generated">
            <a:extLst>
              <a:ext uri="{FF2B5EF4-FFF2-40B4-BE49-F238E27FC236}">
                <a16:creationId xmlns:a16="http://schemas.microsoft.com/office/drawing/2014/main" id="{60EF3214-DBB8-60FF-51F0-D8153B84F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9776" t="11992" r="9165" b="9350"/>
          <a:stretch/>
        </p:blipFill>
        <p:spPr>
          <a:xfrm>
            <a:off x="3055374" y="122723"/>
            <a:ext cx="6880597" cy="6720883"/>
          </a:xfrm>
        </p:spPr>
      </p:pic>
    </p:spTree>
    <p:extLst>
      <p:ext uri="{BB962C8B-B14F-4D97-AF65-F5344CB8AC3E}">
        <p14:creationId xmlns:p14="http://schemas.microsoft.com/office/powerpoint/2010/main" val="1586151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45" y="658017"/>
            <a:ext cx="7643997" cy="1159293"/>
          </a:xfrm>
        </p:spPr>
        <p:txBody>
          <a:bodyPr>
            <a:noAutofit/>
          </a:bodyPr>
          <a:lstStyle/>
          <a:p>
            <a:r>
              <a:rPr lang="en-US" sz="7200" dirty="0"/>
              <a:t>Thank you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6CF41-8019-52AE-24E8-4D0448890B71}"/>
              </a:ext>
            </a:extLst>
          </p:cNvPr>
          <p:cNvSpPr txBox="1"/>
          <p:nvPr/>
        </p:nvSpPr>
        <p:spPr>
          <a:xfrm>
            <a:off x="511506" y="2055473"/>
            <a:ext cx="1119928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7200" dirty="0">
                <a:latin typeface="Cooper Black"/>
              </a:rPr>
              <a:t>Crossroads Team Members, and Students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23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CD9DC-F153-5A6E-6809-575E0A5035D7}"/>
              </a:ext>
            </a:extLst>
          </p:cNvPr>
          <p:cNvSpPr txBox="1"/>
          <p:nvPr/>
        </p:nvSpPr>
        <p:spPr>
          <a:xfrm>
            <a:off x="6972486" y="5335647"/>
            <a:ext cx="20800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oper Black"/>
              </a:rPr>
              <a:t>Speech  Team</a:t>
            </a:r>
          </a:p>
        </p:txBody>
      </p:sp>
      <p:pic>
        <p:nvPicPr>
          <p:cNvPr id="9" name="Content Placeholder 8" descr="A person smiling at camera&#10;&#10;Description automatically generated">
            <a:extLst>
              <a:ext uri="{FF2B5EF4-FFF2-40B4-BE49-F238E27FC236}">
                <a16:creationId xmlns:a16="http://schemas.microsoft.com/office/drawing/2014/main" id="{1BA60DC4-FF48-9A71-E635-19356B6F1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4471" y="-6326"/>
            <a:ext cx="3246664" cy="4822371"/>
          </a:xfrm>
        </p:spPr>
      </p:pic>
      <p:pic>
        <p:nvPicPr>
          <p:cNvPr id="10" name="Picture 9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969EDDF0-B0FE-B91D-905E-4325AEEE5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795" y="2680071"/>
            <a:ext cx="2743200" cy="4114800"/>
          </a:xfrm>
          <a:prstGeom prst="rect">
            <a:avLst/>
          </a:prstGeom>
        </p:spPr>
      </p:pic>
      <p:pic>
        <p:nvPicPr>
          <p:cNvPr id="11" name="Picture 10" descr="A person with long brown hair&#10;&#10;Description automatically generated">
            <a:extLst>
              <a:ext uri="{FF2B5EF4-FFF2-40B4-BE49-F238E27FC236}">
                <a16:creationId xmlns:a16="http://schemas.microsoft.com/office/drawing/2014/main" id="{FFEAB399-8EE3-9E13-E8D4-5D8C9E379F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54" t="18036" r="16768" b="-270"/>
          <a:stretch/>
        </p:blipFill>
        <p:spPr>
          <a:xfrm>
            <a:off x="2977" y="-5527"/>
            <a:ext cx="3584782" cy="4152500"/>
          </a:xfrm>
          <a:prstGeom prst="rect">
            <a:avLst/>
          </a:prstGeom>
        </p:spPr>
      </p:pic>
      <p:pic>
        <p:nvPicPr>
          <p:cNvPr id="13" name="Picture 12" descr="A person wearing glasses and a pink shirt&#10;&#10;Description automatically generated">
            <a:extLst>
              <a:ext uri="{FF2B5EF4-FFF2-40B4-BE49-F238E27FC236}">
                <a16:creationId xmlns:a16="http://schemas.microsoft.com/office/drawing/2014/main" id="{35829774-0E4E-40D5-85A7-FB64CC1EA6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81" t="3856" r="23393" b="20041"/>
          <a:stretch/>
        </p:blipFill>
        <p:spPr>
          <a:xfrm>
            <a:off x="3278632" y="2790459"/>
            <a:ext cx="3228100" cy="402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51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ontent Placeholder 1" descr="A group of women standing together&#10;&#10;Description automatically generated">
            <a:extLst>
              <a:ext uri="{FF2B5EF4-FFF2-40B4-BE49-F238E27FC236}">
                <a16:creationId xmlns:a16="http://schemas.microsoft.com/office/drawing/2014/main" id="{A1920F1B-A02D-A89F-5BC2-715A26A4E5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0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7CD9DC-F153-5A6E-6809-575E0A5035D7}"/>
              </a:ext>
            </a:extLst>
          </p:cNvPr>
          <p:cNvSpPr txBox="1"/>
          <p:nvPr/>
        </p:nvSpPr>
        <p:spPr>
          <a:xfrm>
            <a:off x="9680308" y="3852469"/>
            <a:ext cx="208004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oper Black"/>
              </a:rPr>
              <a:t>OT and PT Team</a:t>
            </a:r>
          </a:p>
        </p:txBody>
      </p:sp>
    </p:spTree>
    <p:extLst>
      <p:ext uri="{BB962C8B-B14F-4D97-AF65-F5344CB8AC3E}">
        <p14:creationId xmlns:p14="http://schemas.microsoft.com/office/powerpoint/2010/main" val="3308154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2D289C9-2D91-4EB6-8AB1-4A6B9ADDE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6A7E796-217E-FAB6-D043-C79BAA282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8" t="-556" r="-2479" b="37527"/>
          <a:stretch/>
        </p:blipFill>
        <p:spPr>
          <a:xfrm>
            <a:off x="1699797" y="966733"/>
            <a:ext cx="8790490" cy="4936149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578D0A2-E445-42AA-B46D-18B97DD45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1028700 w 12192000"/>
              <a:gd name="connsiteY0" fmla="*/ 1028700 h 6858000"/>
              <a:gd name="connsiteX1" fmla="*/ 1028700 w 12192000"/>
              <a:gd name="connsiteY1" fmla="*/ 5829300 h 6858000"/>
              <a:gd name="connsiteX2" fmla="*/ 11163300 w 12192000"/>
              <a:gd name="connsiteY2" fmla="*/ 5829300 h 6858000"/>
              <a:gd name="connsiteX3" fmla="*/ 11163300 w 12192000"/>
              <a:gd name="connsiteY3" fmla="*/ 10287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28700" y="1028700"/>
                </a:moveTo>
                <a:lnTo>
                  <a:pt x="1028700" y="5829300"/>
                </a:lnTo>
                <a:lnTo>
                  <a:pt x="11163300" y="5829300"/>
                </a:lnTo>
                <a:lnTo>
                  <a:pt x="11163300" y="10287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19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close-up of a logo&#10;&#10;Description automatically generated">
            <a:extLst>
              <a:ext uri="{FF2B5EF4-FFF2-40B4-BE49-F238E27FC236}">
                <a16:creationId xmlns:a16="http://schemas.microsoft.com/office/drawing/2014/main" id="{152C19E6-D6B5-8BAD-88D2-ABFDA74414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508" b="24363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19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8C7DDB2-256C-259A-8C82-779917A9F8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4996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690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5F0E9207-CF35-053E-7F36-26AFB3684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82" y="-4232"/>
            <a:ext cx="10236151" cy="70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8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FE746040-BB2D-38DC-54E3-10832659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5" y="196850"/>
            <a:ext cx="12678833" cy="778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45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DAC439B-B24D-03A0-2423-01DC5E83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15" y="218017"/>
            <a:ext cx="12255500" cy="7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45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AAAD70F9-850D-5BA9-54C4-2AAAEB1F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48" y="-4234"/>
            <a:ext cx="11292417" cy="73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74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25B63BD0-2420-DD19-C883-742E12A9D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298" y="-4234"/>
            <a:ext cx="8451952" cy="682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26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C1961870-7225-1045-2975-3B2DC722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708" y="117987"/>
            <a:ext cx="9967451" cy="661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29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women standing in a classroom&#10;&#10;Description automatically generated">
            <a:extLst>
              <a:ext uri="{FF2B5EF4-FFF2-40B4-BE49-F238E27FC236}">
                <a16:creationId xmlns:a16="http://schemas.microsoft.com/office/drawing/2014/main" id="{BC8473EA-0853-CC58-F4D1-1F09E19FC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81" y="4691"/>
            <a:ext cx="11035017" cy="796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50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women smiling&#10;&#10;Description automatically generated">
            <a:extLst>
              <a:ext uri="{FF2B5EF4-FFF2-40B4-BE49-F238E27FC236}">
                <a16:creationId xmlns:a16="http://schemas.microsoft.com/office/drawing/2014/main" id="{6AC2B760-25E0-9D15-BDB2-178485749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28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63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standing in a classroom&#10;&#10;Description automatically generated">
            <a:extLst>
              <a:ext uri="{FF2B5EF4-FFF2-40B4-BE49-F238E27FC236}">
                <a16:creationId xmlns:a16="http://schemas.microsoft.com/office/drawing/2014/main" id="{549261B9-0452-FD77-1F09-91DCDE04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741" y="227820"/>
            <a:ext cx="8259495" cy="64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0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73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urple heart with black text&#10;&#10;Description automatically generated">
            <a:extLst>
              <a:ext uri="{FF2B5EF4-FFF2-40B4-BE49-F238E27FC236}">
                <a16:creationId xmlns:a16="http://schemas.microsoft.com/office/drawing/2014/main" id="{C0CD27B5-C3DA-5810-A55A-7E259C257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161" t="15006" r="5128" b="18817"/>
          <a:stretch/>
        </p:blipFill>
        <p:spPr>
          <a:xfrm>
            <a:off x="533626" y="1716313"/>
            <a:ext cx="5026755" cy="3184560"/>
          </a:xfrm>
        </p:spPr>
      </p:pic>
      <p:pic>
        <p:nvPicPr>
          <p:cNvPr id="2" name="Picture 1" descr="A logo with a hand and text&#10;&#10;Description automatically generated">
            <a:extLst>
              <a:ext uri="{FF2B5EF4-FFF2-40B4-BE49-F238E27FC236}">
                <a16:creationId xmlns:a16="http://schemas.microsoft.com/office/drawing/2014/main" id="{E8D016D5-0F57-589D-4E78-8E79D0BC1A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71" t="24129" r="4607" b="24129"/>
          <a:stretch/>
        </p:blipFill>
        <p:spPr>
          <a:xfrm>
            <a:off x="5954387" y="1717142"/>
            <a:ext cx="5683156" cy="31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90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ggie Reopell">
            <a:extLst>
              <a:ext uri="{FF2B5EF4-FFF2-40B4-BE49-F238E27FC236}">
                <a16:creationId xmlns:a16="http://schemas.microsoft.com/office/drawing/2014/main" id="{8D0F1BF5-8E83-C531-392D-288C3C3BA2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265" r="-2" b="27263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Logan Gougler">
            <a:extLst>
              <a:ext uri="{FF2B5EF4-FFF2-40B4-BE49-F238E27FC236}">
                <a16:creationId xmlns:a16="http://schemas.microsoft.com/office/drawing/2014/main" id="{AFAAEF2C-3384-BDA8-0B26-9A0D32CE6E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44" r="-3" b="1994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Carolyn Sniezyk">
            <a:extLst>
              <a:ext uri="{FF2B5EF4-FFF2-40B4-BE49-F238E27FC236}">
                <a16:creationId xmlns:a16="http://schemas.microsoft.com/office/drawing/2014/main" id="{139940E1-6079-8F0B-5774-076EA145C0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356" r="2" b="17357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Picture 3" descr="Jenna Hilton">
            <a:extLst>
              <a:ext uri="{FF2B5EF4-FFF2-40B4-BE49-F238E27FC236}">
                <a16:creationId xmlns:a16="http://schemas.microsoft.com/office/drawing/2014/main" id="{8A32084B-DB81-C9E7-5EC8-DB7F5FA24F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1139" r="-2" b="35388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24F8E1-6FA7-D133-B90F-1DE209B0EE1C}"/>
              </a:ext>
            </a:extLst>
          </p:cNvPr>
          <p:cNvSpPr txBox="1"/>
          <p:nvPr/>
        </p:nvSpPr>
        <p:spPr>
          <a:xfrm>
            <a:off x="4713339" y="2152459"/>
            <a:ext cx="19358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oper Black"/>
              </a:rPr>
              <a:t>Clinic </a:t>
            </a:r>
            <a:endParaRPr lang="en-US"/>
          </a:p>
          <a:p>
            <a:r>
              <a:rPr lang="en-US" sz="3600" dirty="0">
                <a:latin typeface="Cooper Black"/>
              </a:rPr>
              <a:t>BCBAs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412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24F8E1-6FA7-D133-B90F-1DE209B0EE1C}"/>
              </a:ext>
            </a:extLst>
          </p:cNvPr>
          <p:cNvSpPr txBox="1"/>
          <p:nvPr/>
        </p:nvSpPr>
        <p:spPr>
          <a:xfrm>
            <a:off x="3535702" y="1113369"/>
            <a:ext cx="194969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oper Black"/>
              </a:rPr>
              <a:t>School </a:t>
            </a:r>
            <a:endParaRPr lang="en-US" dirty="0"/>
          </a:p>
          <a:p>
            <a:r>
              <a:rPr lang="en-US" sz="3600" dirty="0">
                <a:latin typeface="Cooper Black"/>
              </a:rPr>
              <a:t>BCBAs</a:t>
            </a:r>
            <a:endParaRPr lang="en-US" dirty="0"/>
          </a:p>
        </p:txBody>
      </p:sp>
      <p:pic>
        <p:nvPicPr>
          <p:cNvPr id="14" name="Picture 13" descr="Megan DeFiores, BCBA">
            <a:extLst>
              <a:ext uri="{FF2B5EF4-FFF2-40B4-BE49-F238E27FC236}">
                <a16:creationId xmlns:a16="http://schemas.microsoft.com/office/drawing/2014/main" id="{02BB42D3-4C6F-BAD2-B62F-F7EFC6E45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47" y="336839"/>
            <a:ext cx="2857500" cy="2857500"/>
          </a:xfrm>
          <a:prstGeom prst="rect">
            <a:avLst/>
          </a:prstGeom>
        </p:spPr>
      </p:pic>
      <p:pic>
        <p:nvPicPr>
          <p:cNvPr id="15" name="Picture 14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E0BAFC23-2221-5F86-F0AF-EF8041F5C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424" y="341167"/>
            <a:ext cx="2857500" cy="2857500"/>
          </a:xfrm>
          <a:prstGeom prst="rect">
            <a:avLst/>
          </a:prstGeom>
        </p:spPr>
      </p:pic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D4C64DE-A46B-E7D7-D9B1-EE8644305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570" y="331643"/>
            <a:ext cx="2857500" cy="2857500"/>
          </a:xfrm>
          <a:prstGeom prst="rect">
            <a:avLst/>
          </a:prstGeom>
        </p:spPr>
      </p:pic>
      <p:pic>
        <p:nvPicPr>
          <p:cNvPr id="17" name="Picture 16" descr="Valerie Schmitt, BCBA">
            <a:extLst>
              <a:ext uri="{FF2B5EF4-FFF2-40B4-BE49-F238E27FC236}">
                <a16:creationId xmlns:a16="http://schemas.microsoft.com/office/drawing/2014/main" id="{FAB44E6E-2D70-9A63-B670-D375C30A0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591" y="3411682"/>
            <a:ext cx="2857500" cy="2857500"/>
          </a:xfrm>
          <a:prstGeom prst="rect">
            <a:avLst/>
          </a:prstGeom>
        </p:spPr>
      </p:pic>
      <p:pic>
        <p:nvPicPr>
          <p:cNvPr id="18" name="Picture 17" descr="Olivia Malone BCBA">
            <a:extLst>
              <a:ext uri="{FF2B5EF4-FFF2-40B4-BE49-F238E27FC236}">
                <a16:creationId xmlns:a16="http://schemas.microsoft.com/office/drawing/2014/main" id="{1A1E6CF7-1D3E-CB65-57B9-A1A4EF6DE6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812" y="3429865"/>
            <a:ext cx="2857500" cy="2857500"/>
          </a:xfrm>
          <a:prstGeom prst="rect">
            <a:avLst/>
          </a:prstGeom>
        </p:spPr>
      </p:pic>
      <p:pic>
        <p:nvPicPr>
          <p:cNvPr id="19" name="Picture 18" descr="Emily West, BCBA">
            <a:extLst>
              <a:ext uri="{FF2B5EF4-FFF2-40B4-BE49-F238E27FC236}">
                <a16:creationId xmlns:a16="http://schemas.microsoft.com/office/drawing/2014/main" id="{8599F8BF-E253-2CB2-B3D8-8EC92D567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9214" y="340648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76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324F8E1-6FA7-D133-B90F-1DE209B0EE1C}"/>
              </a:ext>
            </a:extLst>
          </p:cNvPr>
          <p:cNvSpPr txBox="1"/>
          <p:nvPr/>
        </p:nvSpPr>
        <p:spPr>
          <a:xfrm>
            <a:off x="4658910" y="1717030"/>
            <a:ext cx="312117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Cooper Black"/>
              </a:rPr>
              <a:t>Admin staff </a:t>
            </a:r>
            <a:endParaRPr lang="en-US" dirty="0"/>
          </a:p>
        </p:txBody>
      </p:sp>
      <p:pic>
        <p:nvPicPr>
          <p:cNvPr id="2" name="Picture 1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7A11A029-D3D5-9279-64A5-220FCA424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98" t="4565" r="-498" b="17723"/>
          <a:stretch/>
        </p:blipFill>
        <p:spPr>
          <a:xfrm>
            <a:off x="285939" y="3604913"/>
            <a:ext cx="2770482" cy="3197707"/>
          </a:xfrm>
          <a:prstGeom prst="rect">
            <a:avLst/>
          </a:prstGeom>
        </p:spPr>
      </p:pic>
      <p:pic>
        <p:nvPicPr>
          <p:cNvPr id="7" name="Picture 6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2523D9DE-3A29-5E8A-851D-C9909B07C4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8726"/>
          <a:stretch/>
        </p:blipFill>
        <p:spPr>
          <a:xfrm>
            <a:off x="1326408" y="256638"/>
            <a:ext cx="2756807" cy="3185827"/>
          </a:xfrm>
          <a:prstGeom prst="rect">
            <a:avLst/>
          </a:prstGeom>
        </p:spPr>
      </p:pic>
      <p:pic>
        <p:nvPicPr>
          <p:cNvPr id="9" name="Picture 8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1FFBEE49-245E-F650-E9D3-17A14DF243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" t="-1322" r="-1532" b="23793"/>
          <a:stretch/>
        </p:blipFill>
        <p:spPr>
          <a:xfrm>
            <a:off x="8158215" y="254190"/>
            <a:ext cx="2780119" cy="3190147"/>
          </a:xfrm>
          <a:prstGeom prst="rect">
            <a:avLst/>
          </a:prstGeom>
        </p:spPr>
      </p:pic>
      <p:pic>
        <p:nvPicPr>
          <p:cNvPr id="10" name="Picture 9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350744F8-10B7-797B-6C98-D7F8064AE6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0" t="-146" r="-269" b="17796"/>
          <a:stretch/>
        </p:blipFill>
        <p:spPr>
          <a:xfrm>
            <a:off x="9228075" y="3595271"/>
            <a:ext cx="2778884" cy="3198054"/>
          </a:xfrm>
          <a:prstGeom prst="rect">
            <a:avLst/>
          </a:prstGeom>
        </p:spPr>
      </p:pic>
      <p:pic>
        <p:nvPicPr>
          <p:cNvPr id="11" name="Picture 10" descr="A person wearing glasses and a necklace&#10;&#10;Description automatically generated">
            <a:extLst>
              <a:ext uri="{FF2B5EF4-FFF2-40B4-BE49-F238E27FC236}">
                <a16:creationId xmlns:a16="http://schemas.microsoft.com/office/drawing/2014/main" id="{95FED6B4-759A-E66E-7F3F-8B7F648361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4" t="-6325" r="-89" b="17231"/>
          <a:stretch/>
        </p:blipFill>
        <p:spPr>
          <a:xfrm>
            <a:off x="6226069" y="3382176"/>
            <a:ext cx="2469459" cy="3475552"/>
          </a:xfrm>
          <a:prstGeom prst="rect">
            <a:avLst/>
          </a:prstGeom>
        </p:spPr>
      </p:pic>
      <p:pic>
        <p:nvPicPr>
          <p:cNvPr id="12" name="Picture 11" descr="A person smiling at camera&#10;&#10;Description automatically generated">
            <a:extLst>
              <a:ext uri="{FF2B5EF4-FFF2-40B4-BE49-F238E27FC236}">
                <a16:creationId xmlns:a16="http://schemas.microsoft.com/office/drawing/2014/main" id="{81557411-7D14-FD6D-DE33-CB3D913F1CD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67" r="-828" b="28048"/>
          <a:stretch/>
        </p:blipFill>
        <p:spPr>
          <a:xfrm>
            <a:off x="3215624" y="3604257"/>
            <a:ext cx="2889829" cy="319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16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3CBA1A7-8B06-C556-F162-9DD3189DD5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65" b="4876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10" name="Picture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2E7A9C9-4265-91E7-3C5C-EB84DC8958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091" r="-2" b="36089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CABE6DDC-865E-DF74-16E9-834031555D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624" b="46626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2" name="Picture 1" descr="A person smiling at camera&#10;&#10;Description automatically generated">
            <a:extLst>
              <a:ext uri="{FF2B5EF4-FFF2-40B4-BE49-F238E27FC236}">
                <a16:creationId xmlns:a16="http://schemas.microsoft.com/office/drawing/2014/main" id="{0074CB27-E941-5D76-2630-67E2B4FB61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711" r="1" b="38962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13286F-F367-98AF-B825-2C8C7B517E48}"/>
              </a:ext>
            </a:extLst>
          </p:cNvPr>
          <p:cNvSpPr txBox="1"/>
          <p:nvPr/>
        </p:nvSpPr>
        <p:spPr>
          <a:xfrm>
            <a:off x="4343556" y="2918318"/>
            <a:ext cx="3166533" cy="830997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dirty="0">
                <a:latin typeface="Cooper Black"/>
              </a:rPr>
              <a:t>Directors</a:t>
            </a:r>
          </a:p>
        </p:txBody>
      </p:sp>
    </p:spTree>
    <p:extLst>
      <p:ext uri="{BB962C8B-B14F-4D97-AF65-F5344CB8AC3E}">
        <p14:creationId xmlns:p14="http://schemas.microsoft.com/office/powerpoint/2010/main" val="35682297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playing with a toy pig&#10;&#10;Description automatically generated">
            <a:extLst>
              <a:ext uri="{FF2B5EF4-FFF2-40B4-BE49-F238E27FC236}">
                <a16:creationId xmlns:a16="http://schemas.microsoft.com/office/drawing/2014/main" id="{4F60B022-D985-118B-ADC5-455BE76B7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879" y="378366"/>
            <a:ext cx="4771085" cy="63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44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D289C9-2D91-4EB6-8AB1-4A6B9ADDE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578D0A2-E445-42AA-B46D-18B97DD45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1028700 w 12192000"/>
              <a:gd name="connsiteY0" fmla="*/ 1028700 h 6858000"/>
              <a:gd name="connsiteX1" fmla="*/ 1028700 w 12192000"/>
              <a:gd name="connsiteY1" fmla="*/ 5829300 h 6858000"/>
              <a:gd name="connsiteX2" fmla="*/ 11163300 w 12192000"/>
              <a:gd name="connsiteY2" fmla="*/ 5829300 h 6858000"/>
              <a:gd name="connsiteX3" fmla="*/ 11163300 w 12192000"/>
              <a:gd name="connsiteY3" fmla="*/ 10287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28700" y="1028700"/>
                </a:moveTo>
                <a:lnTo>
                  <a:pt x="1028700" y="5829300"/>
                </a:lnTo>
                <a:lnTo>
                  <a:pt x="11163300" y="5829300"/>
                </a:lnTo>
                <a:lnTo>
                  <a:pt x="11163300" y="10287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person standing next to a group of children at a table&#10;&#10;Description automatically generated">
            <a:extLst>
              <a:ext uri="{FF2B5EF4-FFF2-40B4-BE49-F238E27FC236}">
                <a16:creationId xmlns:a16="http://schemas.microsoft.com/office/drawing/2014/main" id="{CDC5E2D0-AF03-10D2-A0FA-541CE426BC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79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group of kids sitting on grass with a dog&#10;&#10;Description automatically generated">
            <a:extLst>
              <a:ext uri="{FF2B5EF4-FFF2-40B4-BE49-F238E27FC236}">
                <a16:creationId xmlns:a16="http://schemas.microsoft.com/office/drawing/2014/main" id="{B043132D-11C9-9CAE-83E8-F9676C383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1137969"/>
            <a:ext cx="3209544" cy="427939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person holding a child&#10;&#10;Description automatically generated">
            <a:extLst>
              <a:ext uri="{FF2B5EF4-FFF2-40B4-BE49-F238E27FC236}">
                <a16:creationId xmlns:a16="http://schemas.microsoft.com/office/drawing/2014/main" id="{83419D23-7B3F-A14D-E346-3F9D745D4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137969"/>
            <a:ext cx="3209544" cy="427939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child lying on the floor&#10;&#10;Description automatically generated">
            <a:extLst>
              <a:ext uri="{FF2B5EF4-FFF2-40B4-BE49-F238E27FC236}">
                <a16:creationId xmlns:a16="http://schemas.microsoft.com/office/drawing/2014/main" id="{0A896F2C-3EB9-B790-0F85-101C5325F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137969"/>
            <a:ext cx="3209544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26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1246" y="708543"/>
            <a:ext cx="5829710" cy="1213137"/>
          </a:xfrm>
        </p:spPr>
        <p:txBody>
          <a:bodyPr>
            <a:noAutofit/>
          </a:bodyPr>
          <a:lstStyle/>
          <a:p>
            <a:r>
              <a:rPr lang="en-US" sz="7200" b="1" dirty="0"/>
              <a:t>welcome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6924" y="3712101"/>
            <a:ext cx="3282152" cy="73254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/>
              <a:t>We're so glad you're here!</a:t>
            </a:r>
          </a:p>
        </p:txBody>
      </p:sp>
      <p:pic>
        <p:nvPicPr>
          <p:cNvPr id="4" name="Picture 3" descr="A yellow and white card with text&#10;&#10;Description automatically generated">
            <a:extLst>
              <a:ext uri="{FF2B5EF4-FFF2-40B4-BE49-F238E27FC236}">
                <a16:creationId xmlns:a16="http://schemas.microsoft.com/office/drawing/2014/main" id="{2D6F5B24-832A-D2C7-17CD-67D0B0E0C0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09" t="8984" r="5288" b="2644"/>
          <a:stretch/>
        </p:blipFill>
        <p:spPr>
          <a:xfrm>
            <a:off x="5064882" y="1716806"/>
            <a:ext cx="6458106" cy="427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669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with a dog&#10;&#10;Description automatically generated">
            <a:extLst>
              <a:ext uri="{FF2B5EF4-FFF2-40B4-BE49-F238E27FC236}">
                <a16:creationId xmlns:a16="http://schemas.microsoft.com/office/drawing/2014/main" id="{C01C8E9C-DD71-0703-50CB-5DB97B709A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rcRect t="34980" b="228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02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D0C0B95E-499A-58DE-E694-57E2EFAA4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281" b="45531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0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A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0B6DCA27-7FEC-6160-8039-DC5A3E358F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67" t="9961" r="-93" b="11765"/>
          <a:stretch/>
        </p:blipFill>
        <p:spPr>
          <a:xfrm>
            <a:off x="387668" y="2039642"/>
            <a:ext cx="5314411" cy="4130691"/>
          </a:xfrm>
          <a:prstGeom prst="rect">
            <a:avLst/>
          </a:prstGeom>
        </p:spPr>
      </p:pic>
      <p:pic>
        <p:nvPicPr>
          <p:cNvPr id="7" name="Picture 6" descr="A yellow circle with a white heart in it&#10;&#10;Description automatically generated">
            <a:extLst>
              <a:ext uri="{FF2B5EF4-FFF2-40B4-BE49-F238E27FC236}">
                <a16:creationId xmlns:a16="http://schemas.microsoft.com/office/drawing/2014/main" id="{44F1DCD5-2F47-B9B5-FD60-7B6EC37768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16484" r="946" b="31628"/>
          <a:stretch/>
        </p:blipFill>
        <p:spPr>
          <a:xfrm>
            <a:off x="5888230" y="829871"/>
            <a:ext cx="5913633" cy="328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9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1873E455-DC71-1E76-3647-98BB46247C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22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D289C9-2D91-4EB6-8AB1-4A6B9ADDE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erson and a child sitting at a table with toys&#10;&#10;Description automatically generated">
            <a:extLst>
              <a:ext uri="{FF2B5EF4-FFF2-40B4-BE49-F238E27FC236}">
                <a16:creationId xmlns:a16="http://schemas.microsoft.com/office/drawing/2014/main" id="{CA35A629-BD39-370F-8CC0-EE1C0D46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14" b="4549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578D0A2-E445-42AA-B46D-18B97DD45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custGeom>
            <a:avLst/>
            <a:gdLst>
              <a:gd name="connsiteX0" fmla="*/ 1028700 w 12192000"/>
              <a:gd name="connsiteY0" fmla="*/ 1028700 h 6858000"/>
              <a:gd name="connsiteX1" fmla="*/ 1028700 w 12192000"/>
              <a:gd name="connsiteY1" fmla="*/ 5829300 h 6858000"/>
              <a:gd name="connsiteX2" fmla="*/ 11163300 w 12192000"/>
              <a:gd name="connsiteY2" fmla="*/ 5829300 h 6858000"/>
              <a:gd name="connsiteX3" fmla="*/ 11163300 w 12192000"/>
              <a:gd name="connsiteY3" fmla="*/ 10287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028700" y="1028700"/>
                </a:moveTo>
                <a:lnTo>
                  <a:pt x="1028700" y="5829300"/>
                </a:lnTo>
                <a:lnTo>
                  <a:pt x="11163300" y="5829300"/>
                </a:lnTo>
                <a:lnTo>
                  <a:pt x="11163300" y="10287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6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110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Two boys playing with toys&#10;&#10;Description automatically generated">
            <a:extLst>
              <a:ext uri="{FF2B5EF4-FFF2-40B4-BE49-F238E27FC236}">
                <a16:creationId xmlns:a16="http://schemas.microsoft.com/office/drawing/2014/main" id="{47CA85C0-1B0D-B29F-CDA2-2E4ABB78B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242" b="33412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27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hild pushing a toy lawnmower&#10;&#10;Description automatically generated">
            <a:extLst>
              <a:ext uri="{FF2B5EF4-FFF2-40B4-BE49-F238E27FC236}">
                <a16:creationId xmlns:a16="http://schemas.microsoft.com/office/drawing/2014/main" id="{8004D0CE-2146-BFB0-7887-49407C2155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42" r="13575" b="-1"/>
          <a:stretch/>
        </p:blipFill>
        <p:spPr>
          <a:xfrm>
            <a:off x="1449937" y="638177"/>
            <a:ext cx="3017500" cy="5581644"/>
          </a:xfrm>
          <a:prstGeom prst="rect">
            <a:avLst/>
          </a:prstGeom>
        </p:spPr>
      </p:pic>
      <p:pic>
        <p:nvPicPr>
          <p:cNvPr id="7" name="Picture 6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id="{4F2858FA-3A15-D04F-798B-97BB903185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01" r="4198" b="-3"/>
          <a:stretch/>
        </p:blipFill>
        <p:spPr>
          <a:xfrm>
            <a:off x="5567876" y="498807"/>
            <a:ext cx="5849456" cy="5581644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04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close-up of a child smiling&#10;&#10;Description automatically generated">
            <a:extLst>
              <a:ext uri="{FF2B5EF4-FFF2-40B4-BE49-F238E27FC236}">
                <a16:creationId xmlns:a16="http://schemas.microsoft.com/office/drawing/2014/main" id="{C093551B-C410-AD80-697D-BD963096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47" b="10726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4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people petting a dog&#10;&#10;Description automatically generated">
            <a:extLst>
              <a:ext uri="{FF2B5EF4-FFF2-40B4-BE49-F238E27FC236}">
                <a16:creationId xmlns:a16="http://schemas.microsoft.com/office/drawing/2014/main" id="{6798A486-C6F7-F7B4-3520-C2AFF6249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194" y="298361"/>
            <a:ext cx="4769810" cy="6357870"/>
          </a:xfrm>
          <a:prstGeom prst="rect">
            <a:avLst/>
          </a:prstGeom>
        </p:spPr>
      </p:pic>
      <p:pic>
        <p:nvPicPr>
          <p:cNvPr id="4" name="Picture 3" descr="A child and child playing with blocks&#10;&#10;Description automatically generated">
            <a:extLst>
              <a:ext uri="{FF2B5EF4-FFF2-40B4-BE49-F238E27FC236}">
                <a16:creationId xmlns:a16="http://schemas.microsoft.com/office/drawing/2014/main" id="{60C2C987-5312-9A39-AF0A-04B5CD0B1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92" y="295678"/>
            <a:ext cx="6272011" cy="62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8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erson and a child playing with toys&#10;&#10;Description automatically generated">
            <a:extLst>
              <a:ext uri="{FF2B5EF4-FFF2-40B4-BE49-F238E27FC236}">
                <a16:creationId xmlns:a16="http://schemas.microsoft.com/office/drawing/2014/main" id="{87252694-3665-71A7-91A3-0C27F2D7A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068" y="480810"/>
            <a:ext cx="8523666" cy="63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45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children around a table&#10;&#10;Description automatically generated">
            <a:extLst>
              <a:ext uri="{FF2B5EF4-FFF2-40B4-BE49-F238E27FC236}">
                <a16:creationId xmlns:a16="http://schemas.microsoft.com/office/drawing/2014/main" id="{E5E37354-B109-5851-3FAE-669AC25940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564" b="6932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2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wo girls standing together smiling&#10;&#10;Description automatically generated">
            <a:extLst>
              <a:ext uri="{FF2B5EF4-FFF2-40B4-BE49-F238E27FC236}">
                <a16:creationId xmlns:a16="http://schemas.microsoft.com/office/drawing/2014/main" id="{D7CC3A29-3510-772B-2338-D280BA827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47" r="19358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2" name="Picture 1" descr="A child smiling at camera&#10;&#10;Description automatically generated">
            <a:extLst>
              <a:ext uri="{FF2B5EF4-FFF2-40B4-BE49-F238E27FC236}">
                <a16:creationId xmlns:a16="http://schemas.microsoft.com/office/drawing/2014/main" id="{5B9FE1C4-6B04-0C9E-B89A-176550C8AB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814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7" name="Picture 6" descr="A group of kids sitting in a tent&#10;&#10;Description automatically generated">
            <a:extLst>
              <a:ext uri="{FF2B5EF4-FFF2-40B4-BE49-F238E27FC236}">
                <a16:creationId xmlns:a16="http://schemas.microsoft.com/office/drawing/2014/main" id="{669083F1-FC58-A29A-5F48-FB0B79D10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7" r="19540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70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kids painting food&#10;&#10;Description automatically generated">
            <a:extLst>
              <a:ext uri="{FF2B5EF4-FFF2-40B4-BE49-F238E27FC236}">
                <a16:creationId xmlns:a16="http://schemas.microsoft.com/office/drawing/2014/main" id="{9D7E5C7B-D063-8089-635C-6B54636987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361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10" name="Picture 9" descr="A person and a child reading books&#10;&#10;Description automatically generated">
            <a:extLst>
              <a:ext uri="{FF2B5EF4-FFF2-40B4-BE49-F238E27FC236}">
                <a16:creationId xmlns:a16="http://schemas.microsoft.com/office/drawing/2014/main" id="{4A4FBB29-A43E-C4F9-FA54-CE82B96F6F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754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8" name="Picture 7" descr="A child holding a mallet&#10;&#10;Description automatically generated">
            <a:extLst>
              <a:ext uri="{FF2B5EF4-FFF2-40B4-BE49-F238E27FC236}">
                <a16:creationId xmlns:a16="http://schemas.microsoft.com/office/drawing/2014/main" id="{906BE780-8E74-EC71-289A-B14471F64D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455" r="5204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0F7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logo with dots&#10;&#10;Description automatically generated">
            <a:extLst>
              <a:ext uri="{FF2B5EF4-FFF2-40B4-BE49-F238E27FC236}">
                <a16:creationId xmlns:a16="http://schemas.microsoft.com/office/drawing/2014/main" id="{55524B81-99E6-8AD7-A7D5-F04E97C33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59" y="1714912"/>
            <a:ext cx="9066508" cy="312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0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kids playing with sticks on a table&#10;&#10;Description automatically generated">
            <a:extLst>
              <a:ext uri="{FF2B5EF4-FFF2-40B4-BE49-F238E27FC236}">
                <a16:creationId xmlns:a16="http://schemas.microsoft.com/office/drawing/2014/main" id="{BBA90AEA-6B7E-8B29-24E2-6BFCD1F8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057" y="542522"/>
            <a:ext cx="4435563" cy="4801674"/>
          </a:xfrm>
          <a:prstGeom prst="rect">
            <a:avLst/>
          </a:prstGeom>
        </p:spPr>
      </p:pic>
      <p:pic>
        <p:nvPicPr>
          <p:cNvPr id="9" name="Picture 8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85B7C835-70B5-941D-9B63-E5DC8F8F7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96" y="539840"/>
            <a:ext cx="6967470" cy="54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6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a child wearing headphones&#10;&#10;Description automatically generated">
            <a:extLst>
              <a:ext uri="{FF2B5EF4-FFF2-40B4-BE49-F238E27FC236}">
                <a16:creationId xmlns:a16="http://schemas.microsoft.com/office/drawing/2014/main" id="{5898C6A5-C70B-4EB3-FFE7-18985A5F95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60" r="19458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2" name="Picture 1" descr="A person and child sitting at a table&#10;&#10;Description automatically generated">
            <a:extLst>
              <a:ext uri="{FF2B5EF4-FFF2-40B4-BE49-F238E27FC236}">
                <a16:creationId xmlns:a16="http://schemas.microsoft.com/office/drawing/2014/main" id="{4924DF6B-1E60-C890-63D4-8E073891B8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85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3" name="Picture 2" descr="A person and a child sitting at a table with a tablet&#10;&#10;Description automatically generated">
            <a:extLst>
              <a:ext uri="{FF2B5EF4-FFF2-40B4-BE49-F238E27FC236}">
                <a16:creationId xmlns:a16="http://schemas.microsoft.com/office/drawing/2014/main" id="{7FE67B22-E0F5-BF8C-8B79-CA15511372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79" r="13738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61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Two girls sitting at a table with food&#10;&#10;Description automatically generated">
            <a:extLst>
              <a:ext uri="{FF2B5EF4-FFF2-40B4-BE49-F238E27FC236}">
                <a16:creationId xmlns:a16="http://schemas.microsoft.com/office/drawing/2014/main" id="{CDEBB5EC-A590-2EBE-EE94-FD2060F735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80" r="13661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7" name="Picture 6" descr="A child holding a large bubble&#10;&#10;Description automatically generated">
            <a:extLst>
              <a:ext uri="{FF2B5EF4-FFF2-40B4-BE49-F238E27FC236}">
                <a16:creationId xmlns:a16="http://schemas.microsoft.com/office/drawing/2014/main" id="{A46DBE13-68CB-B8C3-93E6-758B21C0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355" r="9355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5" name="Picture 4" descr="A group of children sitting in chairs in a classroom&#10;&#10;Description automatically generated">
            <a:extLst>
              <a:ext uri="{FF2B5EF4-FFF2-40B4-BE49-F238E27FC236}">
                <a16:creationId xmlns:a16="http://schemas.microsoft.com/office/drawing/2014/main" id="{8EDBCA9D-678C-23D8-FE93-27396236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98" r="17047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81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holding a child&#10;&#10;Description automatically generated">
            <a:extLst>
              <a:ext uri="{FF2B5EF4-FFF2-40B4-BE49-F238E27FC236}">
                <a16:creationId xmlns:a16="http://schemas.microsoft.com/office/drawing/2014/main" id="{C11753EE-DFF2-3BBD-346D-BCE5B22E3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70" y="2101403"/>
            <a:ext cx="3086100" cy="4114800"/>
          </a:xfrm>
          <a:prstGeom prst="rect">
            <a:avLst/>
          </a:prstGeom>
        </p:spPr>
      </p:pic>
      <p:pic>
        <p:nvPicPr>
          <p:cNvPr id="3" name="Picture 2" descr="A person and a child on a playground&#10;&#10;Description automatically generated">
            <a:extLst>
              <a:ext uri="{FF2B5EF4-FFF2-40B4-BE49-F238E27FC236}">
                <a16:creationId xmlns:a16="http://schemas.microsoft.com/office/drawing/2014/main" id="{57A061AB-28D8-D378-EA12-083101D8F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337" y="843029"/>
            <a:ext cx="3086100" cy="4114800"/>
          </a:xfrm>
          <a:prstGeom prst="rect">
            <a:avLst/>
          </a:prstGeom>
        </p:spPr>
      </p:pic>
      <p:pic>
        <p:nvPicPr>
          <p:cNvPr id="4" name="Picture 3" descr="A person and child taking a selfie&#10;&#10;Description automatically generated">
            <a:extLst>
              <a:ext uri="{FF2B5EF4-FFF2-40B4-BE49-F238E27FC236}">
                <a16:creationId xmlns:a16="http://schemas.microsoft.com/office/drawing/2014/main" id="{99097172-DC26-30D2-EF20-DAAE5A7DB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6401" y="1087192"/>
            <a:ext cx="3086100" cy="4114800"/>
          </a:xfrm>
          <a:prstGeom prst="rect">
            <a:avLst/>
          </a:prstGeom>
        </p:spPr>
      </p:pic>
      <p:pic>
        <p:nvPicPr>
          <p:cNvPr id="8" name="Picture 7" descr="A child writing with chalk on the sidewalk&#10;&#10;Description automatically generated">
            <a:extLst>
              <a:ext uri="{FF2B5EF4-FFF2-40B4-BE49-F238E27FC236}">
                <a16:creationId xmlns:a16="http://schemas.microsoft.com/office/drawing/2014/main" id="{B955B713-1E46-323B-C522-E8C6A9CA3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32" y="644480"/>
            <a:ext cx="30861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68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hild on a swing&#10;&#10;Description automatically generated">
            <a:extLst>
              <a:ext uri="{FF2B5EF4-FFF2-40B4-BE49-F238E27FC236}">
                <a16:creationId xmlns:a16="http://schemas.microsoft.com/office/drawing/2014/main" id="{BD863AE6-2A8C-C22A-1B41-B20D1D601D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</a:blip>
          <a:srcRect t="38734" b="190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7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hild sitting at a table with a toy&#10;&#10;Description automatically generated">
            <a:extLst>
              <a:ext uri="{FF2B5EF4-FFF2-40B4-BE49-F238E27FC236}">
                <a16:creationId xmlns:a16="http://schemas.microsoft.com/office/drawing/2014/main" id="{E9574EB2-83CB-9DE0-F14A-A0D809DBB2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743" r="-2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3" name="Picture 2" descr="A person and a child smiling&#10;&#10;Description automatically generated">
            <a:extLst>
              <a:ext uri="{FF2B5EF4-FFF2-40B4-BE49-F238E27FC236}">
                <a16:creationId xmlns:a16="http://schemas.microsoft.com/office/drawing/2014/main" id="{758FEDAF-CF73-3D40-C6D2-3AF781D3BA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15" r="-2" b="-2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6" name="Picture 5" descr="A person and child sitting at a table&#10;&#10;Description automatically generated">
            <a:extLst>
              <a:ext uri="{FF2B5EF4-FFF2-40B4-BE49-F238E27FC236}">
                <a16:creationId xmlns:a16="http://schemas.microsoft.com/office/drawing/2014/main" id="{3C088794-75A2-5829-7F9C-680217DB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3" r="6266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standing next to a child&#10;&#10;Description automatically generated">
            <a:extLst>
              <a:ext uri="{FF2B5EF4-FFF2-40B4-BE49-F238E27FC236}">
                <a16:creationId xmlns:a16="http://schemas.microsoft.com/office/drawing/2014/main" id="{4CE574B0-2E3F-EA81-BF91-13E61AECED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59" r="17959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8" name="Picture 7" descr="A child smiling at the camera&#10;&#10;Description automatically generated">
            <a:extLst>
              <a:ext uri="{FF2B5EF4-FFF2-40B4-BE49-F238E27FC236}">
                <a16:creationId xmlns:a16="http://schemas.microsoft.com/office/drawing/2014/main" id="{B45875E0-5027-5F12-6625-686B427841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1" b="2843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5" name="Picture 4" descr="A child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E9D09F06-AB20-3133-5AC9-AD5D2C712F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39" r="11279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22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miling&#10;&#10;Description automatically generated">
            <a:extLst>
              <a:ext uri="{FF2B5EF4-FFF2-40B4-BE49-F238E27FC236}">
                <a16:creationId xmlns:a16="http://schemas.microsoft.com/office/drawing/2014/main" id="{8E5B9A9C-E9E5-AF5C-025F-8C6B9EF7B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579" y="621228"/>
            <a:ext cx="5624945" cy="562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77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women wearing aprons&#10;&#10;Description automatically generated">
            <a:extLst>
              <a:ext uri="{FF2B5EF4-FFF2-40B4-BE49-F238E27FC236}">
                <a16:creationId xmlns:a16="http://schemas.microsoft.com/office/drawing/2014/main" id="{C4BD44C8-F138-D563-A2B6-F6E70F9F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0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27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 sitting on a exercise ball&#10;&#10;Description automatically generated">
            <a:extLst>
              <a:ext uri="{FF2B5EF4-FFF2-40B4-BE49-F238E27FC236}">
                <a16:creationId xmlns:a16="http://schemas.microsoft.com/office/drawing/2014/main" id="{2A749C9D-D0BF-59B1-5F9A-BA8D03153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E8E1DC-6C8D-CF6C-60B5-F8D4115F3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76" y="1657254"/>
            <a:ext cx="3537345" cy="3537345"/>
          </a:xfrm>
          <a:prstGeom prst="rect">
            <a:avLst/>
          </a:prstGeom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and child holding a tray of cupcakes&#10;&#10;Description automatically generated">
            <a:extLst>
              <a:ext uri="{FF2B5EF4-FFF2-40B4-BE49-F238E27FC236}">
                <a16:creationId xmlns:a16="http://schemas.microsoft.com/office/drawing/2014/main" id="{A9DC3D30-C052-B8B6-6338-4F7EE5FB7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96" y="1123528"/>
            <a:ext cx="34536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53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sun and clouds&#10;&#10;Description automatically generated">
            <a:extLst>
              <a:ext uri="{FF2B5EF4-FFF2-40B4-BE49-F238E27FC236}">
                <a16:creationId xmlns:a16="http://schemas.microsoft.com/office/drawing/2014/main" id="{19243BCC-BD17-1FB4-84B8-82D6276D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293" y="992167"/>
            <a:ext cx="4114800" cy="4114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10" name="Content Placeholder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0CA225A6-BE48-DDC7-1E9F-9CE8F6990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5136" y="588421"/>
            <a:ext cx="5153186" cy="5153186"/>
          </a:xfrm>
        </p:spPr>
      </p:pic>
    </p:spTree>
    <p:extLst>
      <p:ext uri="{BB962C8B-B14F-4D97-AF65-F5344CB8AC3E}">
        <p14:creationId xmlns:p14="http://schemas.microsoft.com/office/powerpoint/2010/main" val="4153932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erson and two children on a playground&#10;&#10;Description automatically generated">
            <a:extLst>
              <a:ext uri="{FF2B5EF4-FFF2-40B4-BE49-F238E27FC236}">
                <a16:creationId xmlns:a16="http://schemas.microsoft.com/office/drawing/2014/main" id="{372CBA3B-711F-1263-98D4-5F575076A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1504" y="1575515"/>
            <a:ext cx="5486400" cy="4114800"/>
          </a:xfrm>
          <a:prstGeom prst="rect">
            <a:avLst/>
          </a:prstGeom>
        </p:spPr>
      </p:pic>
      <p:pic>
        <p:nvPicPr>
          <p:cNvPr id="4" name="Picture 3" descr="A group of kids eating pizza at a table&#10;&#10;Description automatically generated">
            <a:extLst>
              <a:ext uri="{FF2B5EF4-FFF2-40B4-BE49-F238E27FC236}">
                <a16:creationId xmlns:a16="http://schemas.microsoft.com/office/drawing/2014/main" id="{DEF1C1C5-904E-DA7F-7BCA-AE090A076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17" y="1572832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7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people playing in a yard&#10;&#10;Description automatically generated">
            <a:extLst>
              <a:ext uri="{FF2B5EF4-FFF2-40B4-BE49-F238E27FC236}">
                <a16:creationId xmlns:a16="http://schemas.microsoft.com/office/drawing/2014/main" id="{5D4C97BF-B71E-BDCD-EB57-F38B2248D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24" b="34289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97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group of kids standing in front of a wall with colorful rings&#10;&#10;Description automatically generated">
            <a:extLst>
              <a:ext uri="{FF2B5EF4-FFF2-40B4-BE49-F238E27FC236}">
                <a16:creationId xmlns:a16="http://schemas.microsoft.com/office/drawing/2014/main" id="{54D7A0AD-7580-D31D-7558-D14A35106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41" r="1" b="35788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5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5518B65D-158C-DE66-7B92-258C20AD0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716" y="115910"/>
            <a:ext cx="10283780" cy="769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574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6CA79669-85CF-4A8E-9B66-F63A5C5B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erson sitting in a chair with a plate of food&#10;&#10;Description automatically generated">
            <a:extLst>
              <a:ext uri="{FF2B5EF4-FFF2-40B4-BE49-F238E27FC236}">
                <a16:creationId xmlns:a16="http://schemas.microsoft.com/office/drawing/2014/main" id="{1DAA03B3-51D5-B1E2-BD02-13FA0FC4AC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91" b="46263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93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children sitting in chairs in a classroom&#10;&#10;Description automatically generated">
            <a:extLst>
              <a:ext uri="{FF2B5EF4-FFF2-40B4-BE49-F238E27FC236}">
                <a16:creationId xmlns:a16="http://schemas.microsoft.com/office/drawing/2014/main" id="{B8C98742-BE3E-4A13-17B5-7DF74AC16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805" y="907424"/>
            <a:ext cx="5486400" cy="4114800"/>
          </a:xfrm>
          <a:prstGeom prst="rect">
            <a:avLst/>
          </a:prstGeom>
        </p:spPr>
      </p:pic>
      <p:pic>
        <p:nvPicPr>
          <p:cNvPr id="6" name="Picture 5" descr="A person sitting in a classroom holding a book&#10;&#10;Description automatically generated">
            <a:extLst>
              <a:ext uri="{FF2B5EF4-FFF2-40B4-BE49-F238E27FC236}">
                <a16:creationId xmlns:a16="http://schemas.microsoft.com/office/drawing/2014/main" id="{4C9E02A8-3D01-7C9F-7203-B61BDF6E8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16" y="894008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534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and a child looking at a clipboard&#10;&#10;Description automatically generated">
            <a:extLst>
              <a:ext uri="{FF2B5EF4-FFF2-40B4-BE49-F238E27FC236}">
                <a16:creationId xmlns:a16="http://schemas.microsoft.com/office/drawing/2014/main" id="{EC1F6E5E-8F0A-DF57-EB0D-38F660C25C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91" b="2082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99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and kids looking at a bug&#10;&#10;Description automatically generated">
            <a:extLst>
              <a:ext uri="{FF2B5EF4-FFF2-40B4-BE49-F238E27FC236}">
                <a16:creationId xmlns:a16="http://schemas.microsoft.com/office/drawing/2014/main" id="{5465566A-74ED-B737-8DAF-C05DEEE227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92" b="35820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86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wearing pajamas in a room&#10;&#10;Description automatically generated">
            <a:extLst>
              <a:ext uri="{FF2B5EF4-FFF2-40B4-BE49-F238E27FC236}">
                <a16:creationId xmlns:a16="http://schemas.microsoft.com/office/drawing/2014/main" id="{F1C192D4-29A4-6908-36F0-8440B65070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30" r="-2" b="43524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6" name="Picture 5" descr="A group of kids playing piano&#10;&#10;Description automatically generated">
            <a:extLst>
              <a:ext uri="{FF2B5EF4-FFF2-40B4-BE49-F238E27FC236}">
                <a16:creationId xmlns:a16="http://schemas.microsoft.com/office/drawing/2014/main" id="{D5F4CB1A-DE56-5154-6ADF-81DAD2681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83" r="-1" b="11457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5" name="Picture 4" descr="A person and person dressed as santa and elf holding up christmas cards&#10;&#10;Description automatically generated">
            <a:extLst>
              <a:ext uri="{FF2B5EF4-FFF2-40B4-BE49-F238E27FC236}">
                <a16:creationId xmlns:a16="http://schemas.microsoft.com/office/drawing/2014/main" id="{4F985F57-1177-6B16-0C13-8ABF3F81C8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117" r="1" b="35866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61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wo women standing next to a christmas tree&#10;&#10;Description automatically generated">
            <a:extLst>
              <a:ext uri="{FF2B5EF4-FFF2-40B4-BE49-F238E27FC236}">
                <a16:creationId xmlns:a16="http://schemas.microsoft.com/office/drawing/2014/main" id="{1882335C-8C1D-8200-6180-29516CF3C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0211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4" name="Picture 3" descr="A person and two children in garment&#10;&#10;Description automatically generated">
            <a:extLst>
              <a:ext uri="{FF2B5EF4-FFF2-40B4-BE49-F238E27FC236}">
                <a16:creationId xmlns:a16="http://schemas.microsoft.com/office/drawing/2014/main" id="{3AD1C4D2-EE75-69D0-9439-1FF9A71DAA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38" r="-3" b="36377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7" name="Picture 6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846C84B0-8DD9-4EC8-63DA-7B490E469F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41" r="476" b="-1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94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logo with the sun&#10;&#10;Description automatically generated">
            <a:extLst>
              <a:ext uri="{FF2B5EF4-FFF2-40B4-BE49-F238E27FC236}">
                <a16:creationId xmlns:a16="http://schemas.microsoft.com/office/drawing/2014/main" id="{3A3E3302-D606-51DC-6AE4-EBC9DA6059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07" t="27122" r="20372" b="25569"/>
          <a:stretch/>
        </p:blipFill>
        <p:spPr>
          <a:xfrm>
            <a:off x="1762431" y="152401"/>
            <a:ext cx="8666199" cy="67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1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wearing a yellow shirt and glasses&#10;&#10;Description automatically generated">
            <a:extLst>
              <a:ext uri="{FF2B5EF4-FFF2-40B4-BE49-F238E27FC236}">
                <a16:creationId xmlns:a16="http://schemas.microsoft.com/office/drawing/2014/main" id="{4A6F4612-7F8F-4130-B525-EC1BF2C831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3021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 descr="A child looking through a telescope&#10;&#10;Description automatically generated">
            <a:extLst>
              <a:ext uri="{FF2B5EF4-FFF2-40B4-BE49-F238E27FC236}">
                <a16:creationId xmlns:a16="http://schemas.microsoft.com/office/drawing/2014/main" id="{669F47A5-94E5-EE04-FD72-000E07C75C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32" r="-3" b="18607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Picture 5" descr="A person sitting on the floor with computer&#10;&#10;Description automatically generated">
            <a:extLst>
              <a:ext uri="{FF2B5EF4-FFF2-40B4-BE49-F238E27FC236}">
                <a16:creationId xmlns:a16="http://schemas.microsoft.com/office/drawing/2014/main" id="{06B7E143-30CC-61E9-7C8C-4AA484C6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4610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25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id="{EA559FBE-8E3B-4EB0-2A7A-D0A18BF5E6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4" r="1" b="3002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 descr="A person taking a selfie&#10;&#10;Description automatically generated">
            <a:extLst>
              <a:ext uri="{FF2B5EF4-FFF2-40B4-BE49-F238E27FC236}">
                <a16:creationId xmlns:a16="http://schemas.microsoft.com/office/drawing/2014/main" id="{656DF6B2-D63A-44F5-077A-B442C8CE8F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247" r="-3" b="771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Picture 1" descr="A person and a child looking at a tablet&#10;&#10;Description automatically generated">
            <a:extLst>
              <a:ext uri="{FF2B5EF4-FFF2-40B4-BE49-F238E27FC236}">
                <a16:creationId xmlns:a16="http://schemas.microsoft.com/office/drawing/2014/main" id="{33F27F8E-4EB5-AC47-4B89-2A27F2D997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55" r="-3" b="23550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2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women standing under a tent&#10;&#10;Description automatically generated">
            <a:extLst>
              <a:ext uri="{FF2B5EF4-FFF2-40B4-BE49-F238E27FC236}">
                <a16:creationId xmlns:a16="http://schemas.microsoft.com/office/drawing/2014/main" id="{382587B4-B5CD-E82F-C628-22EA26159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587" y="215587"/>
            <a:ext cx="5815079" cy="5836543"/>
          </a:xfrm>
          <a:prstGeom prst="rect">
            <a:avLst/>
          </a:prstGeom>
        </p:spPr>
      </p:pic>
      <p:pic>
        <p:nvPicPr>
          <p:cNvPr id="3" name="Picture 2" descr="A person holding a large colorful parachute&#10;&#10;Description automatically generated">
            <a:extLst>
              <a:ext uri="{FF2B5EF4-FFF2-40B4-BE49-F238E27FC236}">
                <a16:creationId xmlns:a16="http://schemas.microsoft.com/office/drawing/2014/main" id="{18919DFF-2E19-5E35-739A-A0940701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9" y="405685"/>
            <a:ext cx="5700680" cy="564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327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erson in a blue shirt and glasses&#10;&#10;Description automatically generated">
            <a:extLst>
              <a:ext uri="{FF2B5EF4-FFF2-40B4-BE49-F238E27FC236}">
                <a16:creationId xmlns:a16="http://schemas.microsoft.com/office/drawing/2014/main" id="{E14FE7FC-0CF7-C981-B26C-A1A69A1B7C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07" b="49905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6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erson standing in front of a whiteboard in a room with a group of people&#10;&#10;Description automatically generated">
            <a:extLst>
              <a:ext uri="{FF2B5EF4-FFF2-40B4-BE49-F238E27FC236}">
                <a16:creationId xmlns:a16="http://schemas.microsoft.com/office/drawing/2014/main" id="{93FCFA56-F70A-F6B6-4017-E68B5CE51D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26" b="8269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29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6F359D3-5B75-49E8-44C6-FFEB50ED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12" b="7984"/>
          <a:stretch/>
        </p:blipFill>
        <p:spPr>
          <a:xfrm>
            <a:off x="377034" y="213814"/>
            <a:ext cx="11675535" cy="643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0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hild smiling while playing with a toy truck&#10;&#10;Description automatically generated">
            <a:extLst>
              <a:ext uri="{FF2B5EF4-FFF2-40B4-BE49-F238E27FC236}">
                <a16:creationId xmlns:a16="http://schemas.microsoft.com/office/drawing/2014/main" id="{CB242534-7989-A109-5D83-4291E0271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56" b="56156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7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A05D2294-A645-6831-5D97-B0999C3804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15" r="7346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4" name="Picture 3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457A88E7-90BE-2D41-0B5C-A3E64991BD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628" r="126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5" name="Picture 4" descr="A person spraying a bottle of milk onto a child&amp;#39;s hair&#10;&#10;Description automatically generated">
            <a:extLst>
              <a:ext uri="{FF2B5EF4-FFF2-40B4-BE49-F238E27FC236}">
                <a16:creationId xmlns:a16="http://schemas.microsoft.com/office/drawing/2014/main" id="{E946E8B8-5F91-0770-8104-C8AB1E7E47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" r="22038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87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omen taking a selfie&#10;&#10;Description automatically generated">
            <a:extLst>
              <a:ext uri="{FF2B5EF4-FFF2-40B4-BE49-F238E27FC236}">
                <a16:creationId xmlns:a16="http://schemas.microsoft.com/office/drawing/2014/main" id="{E0C2013D-5242-DA8C-ADC5-A5C1C30B3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posing for a picture&#10;&#10;Description automatically generated">
            <a:extLst>
              <a:ext uri="{FF2B5EF4-FFF2-40B4-BE49-F238E27FC236}">
                <a16:creationId xmlns:a16="http://schemas.microsoft.com/office/drawing/2014/main" id="{9F6436B5-18EB-651D-8282-76D781A8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548" y="1123527"/>
            <a:ext cx="3453600" cy="46048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playing with a child&#10;&#10;Description automatically generated">
            <a:extLst>
              <a:ext uri="{FF2B5EF4-FFF2-40B4-BE49-F238E27FC236}">
                <a16:creationId xmlns:a16="http://schemas.microsoft.com/office/drawing/2014/main" id="{80829BF0-E77D-F18A-8D0C-0D6B7E309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4096" y="1123528"/>
            <a:ext cx="34536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91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oup of children sitting around a table&#10;&#10;Description automatically generated">
            <a:extLst>
              <a:ext uri="{FF2B5EF4-FFF2-40B4-BE49-F238E27FC236}">
                <a16:creationId xmlns:a16="http://schemas.microsoft.com/office/drawing/2014/main" id="{E6214944-7DAF-E7AA-458F-FAD7BF841C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21" b="5279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27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1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419D1786-DFB9-9940-98DE-CCB92FF6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395" y="1427015"/>
            <a:ext cx="8585575" cy="432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14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erson holding a child&#10;&#10;Description automatically generated">
            <a:extLst>
              <a:ext uri="{FF2B5EF4-FFF2-40B4-BE49-F238E27FC236}">
                <a16:creationId xmlns:a16="http://schemas.microsoft.com/office/drawing/2014/main" id="{D42B5395-2591-C0AB-D129-E8003D21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11" b="41402"/>
          <a:stretch/>
        </p:blipFill>
        <p:spPr>
          <a:xfrm>
            <a:off x="1" y="10"/>
            <a:ext cx="1219200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15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41276E88-8FD8-A9B6-AB24-4AEB365A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34" y="-1157817"/>
            <a:ext cx="10524066" cy="789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D9C8F5F-E80D-4F0C-B483-4DF13E256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women smiling for a selfie&#10;&#10;Description automatically generated">
            <a:extLst>
              <a:ext uri="{FF2B5EF4-FFF2-40B4-BE49-F238E27FC236}">
                <a16:creationId xmlns:a16="http://schemas.microsoft.com/office/drawing/2014/main" id="{848369FF-B781-F25C-50F0-696D932319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81" b="26143"/>
          <a:stretch/>
        </p:blipFill>
        <p:spPr>
          <a:xfrm>
            <a:off x="987381" y="10"/>
            <a:ext cx="12191999" cy="685798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D7F9AB2-5BC2-4119-8B62-19094E0DB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805679 w 12192000"/>
              <a:gd name="connsiteY0" fmla="*/ 681652 h 6858000"/>
              <a:gd name="connsiteX1" fmla="*/ 3805679 w 12192000"/>
              <a:gd name="connsiteY1" fmla="*/ 6176346 h 6858000"/>
              <a:gd name="connsiteX2" fmla="*/ 6087821 w 12192000"/>
              <a:gd name="connsiteY2" fmla="*/ 5400112 h 6858000"/>
              <a:gd name="connsiteX3" fmla="*/ 8386321 w 12192000"/>
              <a:gd name="connsiteY3" fmla="*/ 6176346 h 6858000"/>
              <a:gd name="connsiteX4" fmla="*/ 8386321 w 12192000"/>
              <a:gd name="connsiteY4" fmla="*/ 681652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805679" y="681652"/>
                </a:moveTo>
                <a:lnTo>
                  <a:pt x="3805679" y="6176346"/>
                </a:lnTo>
                <a:lnTo>
                  <a:pt x="6087821" y="5400112"/>
                </a:lnTo>
                <a:lnTo>
                  <a:pt x="8386321" y="6176346"/>
                </a:lnTo>
                <a:lnTo>
                  <a:pt x="8386321" y="68165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014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group of girls posing for a picture&#10;&#10;Description automatically generated">
            <a:extLst>
              <a:ext uri="{FF2B5EF4-FFF2-40B4-BE49-F238E27FC236}">
                <a16:creationId xmlns:a16="http://schemas.microsoft.com/office/drawing/2014/main" id="{3A664835-BF1E-2BF3-4A91-2C7E9F60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08" y="350332"/>
            <a:ext cx="5646381" cy="4114800"/>
          </a:xfrm>
          <a:prstGeom prst="rect">
            <a:avLst/>
          </a:prstGeom>
        </p:spPr>
      </p:pic>
      <p:pic>
        <p:nvPicPr>
          <p:cNvPr id="3" name="Picture 2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2D216312-A905-D40A-90B8-55A521507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10" y="2267758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15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wearing glasses and a denim jacket&#10;&#10;Description automatically generated">
            <a:extLst>
              <a:ext uri="{FF2B5EF4-FFF2-40B4-BE49-F238E27FC236}">
                <a16:creationId xmlns:a16="http://schemas.microsoft.com/office/drawing/2014/main" id="{BF677C7C-20DD-3376-6C6B-76158B458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31" r="1" b="2148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" name="Picture 1" descr="A group of women smiling for a selfie&#10;&#10;Description automatically generated">
            <a:extLst>
              <a:ext uri="{FF2B5EF4-FFF2-40B4-BE49-F238E27FC236}">
                <a16:creationId xmlns:a16="http://schemas.microsoft.com/office/drawing/2014/main" id="{6F5B6D8D-42DA-EB76-02A0-733951B5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 descr="A person holding a piece of paper&#10;&#10;Description automatically generated">
            <a:extLst>
              <a:ext uri="{FF2B5EF4-FFF2-40B4-BE49-F238E27FC236}">
                <a16:creationId xmlns:a16="http://schemas.microsoft.com/office/drawing/2014/main" id="{8785469F-6805-42A1-9C56-9290A3B848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618" r="-3" b="34487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61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and two children posing for a selfie&#10;&#10;Description automatically generated">
            <a:extLst>
              <a:ext uri="{FF2B5EF4-FFF2-40B4-BE49-F238E27FC236}">
                <a16:creationId xmlns:a16="http://schemas.microsoft.com/office/drawing/2014/main" id="{30D9C36D-729B-B976-80FB-572D61FC9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486" y="446193"/>
            <a:ext cx="4651028" cy="6201371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group of girls standing behind a table with food items&#10;&#10;Description automatically generated">
            <a:extLst>
              <a:ext uri="{FF2B5EF4-FFF2-40B4-BE49-F238E27FC236}">
                <a16:creationId xmlns:a16="http://schemas.microsoft.com/office/drawing/2014/main" id="{7727A866-E0F0-FBFF-C8E5-D9B8B6906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429" y="434100"/>
            <a:ext cx="4590552" cy="621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01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children standing in front of a fire truck&#10;&#10;Description automatically generated">
            <a:extLst>
              <a:ext uri="{FF2B5EF4-FFF2-40B4-BE49-F238E27FC236}">
                <a16:creationId xmlns:a16="http://schemas.microsoft.com/office/drawing/2014/main" id="{FFA9327D-3AA3-66EF-B37F-CF69873D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295" y="-900195"/>
            <a:ext cx="10467915" cy="7757197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8473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next to a child&#10;&#10;Description automatically generated">
            <a:extLst>
              <a:ext uri="{FF2B5EF4-FFF2-40B4-BE49-F238E27FC236}">
                <a16:creationId xmlns:a16="http://schemas.microsoft.com/office/drawing/2014/main" id="{CED34FA5-122A-1951-01A7-20943FF9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22361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4" name="Picture 3" descr="A group of women taking a selfie&#10;&#10;Description automatically generated">
            <a:extLst>
              <a:ext uri="{FF2B5EF4-FFF2-40B4-BE49-F238E27FC236}">
                <a16:creationId xmlns:a16="http://schemas.microsoft.com/office/drawing/2014/main" id="{C6584A5A-5779-1489-F222-3D20EA3EC4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18" r="47269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" name="Picture 1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D846085D-D0D6-ACDD-F72B-C702BD6442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246" r="-3" b="-3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63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hild sitting on a chair looking at a tablet&#10;&#10;Description automatically generated">
            <a:extLst>
              <a:ext uri="{FF2B5EF4-FFF2-40B4-BE49-F238E27FC236}">
                <a16:creationId xmlns:a16="http://schemas.microsoft.com/office/drawing/2014/main" id="{9647B61D-2B3F-DAAA-9190-2A2864B840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82" r="-3" b="8679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3" name="Picture 2" descr="A group of women standing in a line&#10;&#10;Description automatically generated">
            <a:extLst>
              <a:ext uri="{FF2B5EF4-FFF2-40B4-BE49-F238E27FC236}">
                <a16:creationId xmlns:a16="http://schemas.microsoft.com/office/drawing/2014/main" id="{7D6F4FB7-A2DC-DF86-86E1-487F376005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98" r="31889" b="-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" name="Picture 1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id="{0829E1A0-1F75-8093-9E9F-1559205D9E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123" r="-3" b="11121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81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EB54D17-3792-403D-9127-49584502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5FB7726-C6A8-44D0-B179-A65DE454D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group of women standing in front of a wall with text&#10;&#10;Description automatically generated">
            <a:extLst>
              <a:ext uri="{FF2B5EF4-FFF2-40B4-BE49-F238E27FC236}">
                <a16:creationId xmlns:a16="http://schemas.microsoft.com/office/drawing/2014/main" id="{B2A3B919-D598-5500-4892-55D549C3DB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86" b="34654"/>
          <a:stretch/>
        </p:blipFill>
        <p:spPr>
          <a:xfrm>
            <a:off x="152399" y="152401"/>
            <a:ext cx="1188720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86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dornVTI">
  <a:themeElements>
    <a:clrScheme name="GC1">
      <a:dk1>
        <a:sysClr val="windowText" lastClr="000000"/>
      </a:dk1>
      <a:lt1>
        <a:sysClr val="window" lastClr="FFFFFF"/>
      </a:lt1>
      <a:dk2>
        <a:srgbClr val="2C2830"/>
      </a:dk2>
      <a:lt2>
        <a:srgbClr val="E0DCE1"/>
      </a:lt2>
      <a:accent1>
        <a:srgbClr val="908193"/>
      </a:accent1>
      <a:accent2>
        <a:srgbClr val="A08889"/>
      </a:accent2>
      <a:accent3>
        <a:srgbClr val="B48C7E"/>
      </a:accent3>
      <a:accent4>
        <a:srgbClr val="809C9B"/>
      </a:accent4>
      <a:accent5>
        <a:srgbClr val="899F91"/>
      </a:accent5>
      <a:accent6>
        <a:srgbClr val="728274"/>
      </a:accent6>
      <a:hlink>
        <a:srgbClr val="837585"/>
      </a:hlink>
      <a:folHlink>
        <a:srgbClr val="677E83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99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AdornVTI</vt:lpstr>
      <vt:lpstr>welcome</vt:lpstr>
      <vt:lpstr>Thank you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960</cp:revision>
  <dcterms:created xsi:type="dcterms:W3CDTF">2013-07-15T20:26:40Z</dcterms:created>
  <dcterms:modified xsi:type="dcterms:W3CDTF">2024-10-11T20:43:05Z</dcterms:modified>
</cp:coreProperties>
</file>